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True Typewriter" panose="020B0604020202020204" charset="0"/>
      <p:regular r:id="rId11"/>
    </p:embeddedFont>
    <p:embeddedFont>
      <p:font typeface="Poppins" panose="020B0604020202020204" charset="0"/>
      <p:regular r:id="rId12"/>
    </p:embeddedFont>
    <p:embeddedFont>
      <p:font typeface="Poppins Bold" panose="020B0604020202020204" charset="0"/>
      <p:regular r:id="rId13"/>
    </p:embeddedFont>
    <p:embeddedFont>
      <p:font typeface="Poppi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261" y="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svg"/><Relationship Id="rId5" Type="http://schemas.openxmlformats.org/officeDocument/2006/relationships/image" Target="../media/image4.png"/><Relationship Id="rId15" Type="http://schemas.openxmlformats.org/officeDocument/2006/relationships/image" Target="../media/image25.sv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5.png"/><Relationship Id="rId7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51135" y="-3957668"/>
            <a:ext cx="28230725" cy="19361979"/>
            <a:chOff x="0" y="0"/>
            <a:chExt cx="37640966" cy="25815972"/>
          </a:xfrm>
        </p:grpSpPr>
        <p:sp>
          <p:nvSpPr>
            <p:cNvPr id="4" name="Freeform 4"/>
            <p:cNvSpPr/>
            <p:nvPr/>
          </p:nvSpPr>
          <p:spPr>
            <a:xfrm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471383" flipH="1">
              <a:off x="3842539" y="12357376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l="l" t="t" r="r" b="b"/>
              <a:pathLst>
                <a:path w="6928218" h="10580473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471383" flipH="1">
              <a:off x="16446498" y="12788454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l="l" t="t" r="r" b="b"/>
              <a:pathLst>
                <a:path w="7713424" h="10972800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l="l" t="t" r="r" b="b"/>
              <a:pathLst>
                <a:path w="7713424" h="10972800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918652" y="1675898"/>
            <a:ext cx="20125305" cy="6957162"/>
            <a:chOff x="0" y="0"/>
            <a:chExt cx="5300492" cy="18323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00492" cy="1832339"/>
            </a:xfrm>
            <a:custGeom>
              <a:avLst/>
              <a:gdLst/>
              <a:ahLst/>
              <a:cxnLst/>
              <a:rect l="l" t="t" r="r" b="b"/>
              <a:pathLst>
                <a:path w="5300492" h="1832339">
                  <a:moveTo>
                    <a:pt x="0" y="0"/>
                  </a:moveTo>
                  <a:lnTo>
                    <a:pt x="5300492" y="0"/>
                  </a:lnTo>
                  <a:lnTo>
                    <a:pt x="5300492" y="1832339"/>
                  </a:lnTo>
                  <a:lnTo>
                    <a:pt x="0" y="1832339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300492" cy="1889489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3109037">
            <a:off x="14572173" y="4961917"/>
            <a:ext cx="5116201" cy="4114800"/>
          </a:xfrm>
          <a:custGeom>
            <a:avLst/>
            <a:gdLst/>
            <a:ahLst/>
            <a:cxnLst/>
            <a:rect l="l" t="t" r="r" b="b"/>
            <a:pathLst>
              <a:path w="5116201" h="4114800">
                <a:moveTo>
                  <a:pt x="0" y="0"/>
                </a:moveTo>
                <a:lnTo>
                  <a:pt x="5116201" y="0"/>
                </a:lnTo>
                <a:lnTo>
                  <a:pt x="51162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168275">
            <a:off x="9725849" y="2544176"/>
            <a:ext cx="5608192" cy="5220607"/>
          </a:xfrm>
          <a:custGeom>
            <a:avLst/>
            <a:gdLst/>
            <a:ahLst/>
            <a:cxnLst/>
            <a:rect l="l" t="t" r="r" b="b"/>
            <a:pathLst>
              <a:path w="5608192" h="5220607">
                <a:moveTo>
                  <a:pt x="0" y="0"/>
                </a:moveTo>
                <a:lnTo>
                  <a:pt x="5608191" y="0"/>
                </a:lnTo>
                <a:lnTo>
                  <a:pt x="5608191" y="5220607"/>
                </a:lnTo>
                <a:lnTo>
                  <a:pt x="0" y="52206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526283" y="7370155"/>
            <a:ext cx="5960960" cy="51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480" b="1" spc="121" dirty="0">
                <a:solidFill>
                  <a:srgbClr val="302C2C"/>
                </a:solidFill>
                <a:latin typeface="Poppins Bold"/>
                <a:ea typeface="Poppins Bold"/>
                <a:cs typeface="Poppins Bold"/>
                <a:sym typeface="Poppins Bold"/>
              </a:rPr>
              <a:t>Elena Díaz Pérez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55378" y="2157000"/>
            <a:ext cx="6343488" cy="74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6"/>
              </a:lnSpc>
              <a:spcBef>
                <a:spcPct val="0"/>
              </a:spcBef>
            </a:pPr>
            <a:r>
              <a:rPr lang="en-US" sz="2104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Desarrol</a:t>
            </a:r>
            <a:r>
              <a:rPr lang="en-US" sz="2104" b="1" u="none" strike="noStrik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 de Aplicaciones web - Segundo año</a:t>
            </a:r>
          </a:p>
          <a:p>
            <a:pPr marL="0" lvl="0" indent="0" algn="r">
              <a:lnSpc>
                <a:spcPts val="2946"/>
              </a:lnSpc>
              <a:spcBef>
                <a:spcPct val="0"/>
              </a:spcBef>
            </a:pPr>
            <a:endParaRPr lang="en-US" sz="2104" b="1" u="none" strike="noStrike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926477" y="2528722"/>
            <a:ext cx="187238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946"/>
              </a:lnSpc>
              <a:spcBef>
                <a:spcPct val="0"/>
              </a:spcBef>
            </a:pPr>
            <a:r>
              <a:rPr lang="en-US" sz="210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2024 - 2025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25217" y="2846978"/>
            <a:ext cx="207364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946"/>
              </a:lnSpc>
              <a:spcBef>
                <a:spcPct val="0"/>
              </a:spcBef>
            </a:pPr>
            <a:r>
              <a:rPr lang="en-US" sz="2104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IES Azarquiel</a:t>
            </a:r>
          </a:p>
        </p:txBody>
      </p:sp>
      <p:sp>
        <p:nvSpPr>
          <p:cNvPr id="23" name="Freeform 23"/>
          <p:cNvSpPr/>
          <p:nvPr/>
        </p:nvSpPr>
        <p:spPr>
          <a:xfrm rot="-10695797" flipV="1">
            <a:off x="1473021" y="4511753"/>
            <a:ext cx="8067485" cy="2433498"/>
          </a:xfrm>
          <a:custGeom>
            <a:avLst/>
            <a:gdLst/>
            <a:ahLst/>
            <a:cxnLst/>
            <a:rect l="l" t="t" r="r" b="b"/>
            <a:pathLst>
              <a:path w="8067485" h="2433498">
                <a:moveTo>
                  <a:pt x="0" y="2433499"/>
                </a:moveTo>
                <a:lnTo>
                  <a:pt x="8067484" y="2433499"/>
                </a:lnTo>
                <a:lnTo>
                  <a:pt x="8067484" y="0"/>
                </a:lnTo>
                <a:lnTo>
                  <a:pt x="0" y="0"/>
                </a:lnTo>
                <a:lnTo>
                  <a:pt x="0" y="2433499"/>
                </a:lnTo>
                <a:close/>
              </a:path>
            </a:pathLst>
          </a:custGeom>
          <a:blipFill>
            <a:blip r:embed="rId10">
              <a:alphaModFix amt="80000"/>
            </a:blip>
            <a:stretch>
              <a:fillRect t="-1673" b="-14799"/>
            </a:stretch>
          </a:blipFill>
        </p:spPr>
      </p:sp>
      <p:sp>
        <p:nvSpPr>
          <p:cNvPr id="24" name="Freeform 24"/>
          <p:cNvSpPr/>
          <p:nvPr/>
        </p:nvSpPr>
        <p:spPr>
          <a:xfrm rot="-133089">
            <a:off x="1674881" y="3073940"/>
            <a:ext cx="8803743" cy="1496666"/>
          </a:xfrm>
          <a:custGeom>
            <a:avLst/>
            <a:gdLst/>
            <a:ahLst/>
            <a:cxnLst/>
            <a:rect l="l" t="t" r="r" b="b"/>
            <a:pathLst>
              <a:path w="8803743" h="1496666">
                <a:moveTo>
                  <a:pt x="0" y="0"/>
                </a:moveTo>
                <a:lnTo>
                  <a:pt x="8803743" y="0"/>
                </a:lnTo>
                <a:lnTo>
                  <a:pt x="8803743" y="1496666"/>
                </a:lnTo>
                <a:lnTo>
                  <a:pt x="0" y="1496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9855" b="-70139"/>
            </a:stretch>
          </a:blipFill>
        </p:spPr>
      </p:sp>
      <p:sp>
        <p:nvSpPr>
          <p:cNvPr id="25" name="TextBox 25"/>
          <p:cNvSpPr txBox="1"/>
          <p:nvPr/>
        </p:nvSpPr>
        <p:spPr>
          <a:xfrm rot="-172967">
            <a:off x="1159260" y="2907922"/>
            <a:ext cx="9201644" cy="159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8"/>
              </a:lnSpc>
            </a:pPr>
            <a:r>
              <a:rPr lang="en-US" sz="8627" dirty="0">
                <a:solidFill>
                  <a:srgbClr val="302C2C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EuroExplorer</a:t>
            </a:r>
          </a:p>
        </p:txBody>
      </p:sp>
      <p:sp>
        <p:nvSpPr>
          <p:cNvPr id="26" name="TextBox 26"/>
          <p:cNvSpPr txBox="1"/>
          <p:nvPr/>
        </p:nvSpPr>
        <p:spPr>
          <a:xfrm rot="90249">
            <a:off x="2041032" y="4895162"/>
            <a:ext cx="7170082" cy="151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2"/>
              </a:lnSpc>
            </a:pPr>
            <a:r>
              <a:rPr lang="en-US" sz="4216" dirty="0">
                <a:solidFill>
                  <a:srgbClr val="FFFFFF"/>
                </a:solidFill>
                <a:latin typeface="True Typewriter"/>
                <a:ea typeface="True Typewriter"/>
                <a:cs typeface="True Typewriter"/>
                <a:sym typeface="True Typewriter"/>
              </a:rPr>
              <a:t>PLATAFORMA WEB PARA DESCUBRIR RUTAS TURÍSTICAS EN EUROPA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8872" y="-1986493"/>
            <a:ext cx="23976329" cy="16635259"/>
            <a:chOff x="0" y="0"/>
            <a:chExt cx="31968438" cy="22180346"/>
          </a:xfrm>
        </p:grpSpPr>
        <p:sp>
          <p:nvSpPr>
            <p:cNvPr id="3" name="Freeform 3"/>
            <p:cNvSpPr/>
            <p:nvPr/>
          </p:nvSpPr>
          <p:spPr>
            <a:xfrm rot="9728451" flipH="1">
              <a:off x="1666625" y="1468556"/>
              <a:ext cx="9091869" cy="12297447"/>
            </a:xfrm>
            <a:custGeom>
              <a:avLst/>
              <a:gdLst/>
              <a:ahLst/>
              <a:cxnLst/>
              <a:rect l="l" t="t" r="r" b="b"/>
              <a:pathLst>
                <a:path w="9091869" h="12297447">
                  <a:moveTo>
                    <a:pt x="9091869" y="0"/>
                  </a:moveTo>
                  <a:lnTo>
                    <a:pt x="0" y="0"/>
                  </a:lnTo>
                  <a:lnTo>
                    <a:pt x="0" y="12297448"/>
                  </a:lnTo>
                  <a:lnTo>
                    <a:pt x="9091869" y="12297448"/>
                  </a:lnTo>
                  <a:lnTo>
                    <a:pt x="9091869" y="0"/>
                  </a:lnTo>
                  <a:close/>
                </a:path>
              </a:pathLst>
            </a:custGeom>
            <a:blipFill>
              <a:blip r:embed="rId2"/>
              <a:stretch>
                <a:fillRect b="-1411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532579">
              <a:off x="10363403" y="5539314"/>
              <a:ext cx="11139715" cy="14538716"/>
            </a:xfrm>
            <a:custGeom>
              <a:avLst/>
              <a:gdLst/>
              <a:ahLst/>
              <a:cxnLst/>
              <a:rect l="l" t="t" r="r" b="b"/>
              <a:pathLst>
                <a:path w="11139715" h="14538716">
                  <a:moveTo>
                    <a:pt x="0" y="0"/>
                  </a:moveTo>
                  <a:lnTo>
                    <a:pt x="11139715" y="0"/>
                  </a:lnTo>
                  <a:lnTo>
                    <a:pt x="11139715" y="14538716"/>
                  </a:lnTo>
                  <a:lnTo>
                    <a:pt x="0" y="145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899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7233034">
              <a:off x="19010117" y="2949352"/>
              <a:ext cx="5453508" cy="8328361"/>
            </a:xfrm>
            <a:custGeom>
              <a:avLst/>
              <a:gdLst/>
              <a:ahLst/>
              <a:cxnLst/>
              <a:rect l="l" t="t" r="r" b="b"/>
              <a:pathLst>
                <a:path w="5453508" h="8328361">
                  <a:moveTo>
                    <a:pt x="0" y="0"/>
                  </a:moveTo>
                  <a:lnTo>
                    <a:pt x="5453508" y="0"/>
                  </a:lnTo>
                  <a:lnTo>
                    <a:pt x="5453508" y="8328362"/>
                  </a:lnTo>
                  <a:lnTo>
                    <a:pt x="0" y="832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418007">
              <a:off x="19043308" y="7527716"/>
              <a:ext cx="8074040" cy="12997980"/>
            </a:xfrm>
            <a:custGeom>
              <a:avLst/>
              <a:gdLst/>
              <a:ahLst/>
              <a:cxnLst/>
              <a:rect l="l" t="t" r="r" b="b"/>
              <a:pathLst>
                <a:path w="8074040" h="12997980">
                  <a:moveTo>
                    <a:pt x="0" y="0"/>
                  </a:moveTo>
                  <a:lnTo>
                    <a:pt x="8074040" y="0"/>
                  </a:lnTo>
                  <a:lnTo>
                    <a:pt x="8074040" y="12997981"/>
                  </a:lnTo>
                  <a:lnTo>
                    <a:pt x="0" y="1299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9728451" flipH="1">
              <a:off x="23044606" y="3049195"/>
              <a:ext cx="7094013" cy="13047806"/>
            </a:xfrm>
            <a:custGeom>
              <a:avLst/>
              <a:gdLst/>
              <a:ahLst/>
              <a:cxnLst/>
              <a:rect l="l" t="t" r="r" b="b"/>
              <a:pathLst>
                <a:path w="7094013" h="13047806">
                  <a:moveTo>
                    <a:pt x="7094013" y="0"/>
                  </a:moveTo>
                  <a:lnTo>
                    <a:pt x="0" y="0"/>
                  </a:lnTo>
                  <a:lnTo>
                    <a:pt x="0" y="13047806"/>
                  </a:lnTo>
                  <a:lnTo>
                    <a:pt x="7094013" y="13047806"/>
                  </a:lnTo>
                  <a:lnTo>
                    <a:pt x="7094013" y="0"/>
                  </a:lnTo>
                  <a:close/>
                </a:path>
              </a:pathLst>
            </a:custGeom>
            <a:blipFill>
              <a:blip r:embed="rId2"/>
              <a:stretch>
                <a:fillRect r="-191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7233034">
              <a:off x="22806482" y="11198842"/>
              <a:ext cx="4859884" cy="9376391"/>
            </a:xfrm>
            <a:custGeom>
              <a:avLst/>
              <a:gdLst/>
              <a:ahLst/>
              <a:cxnLst/>
              <a:rect l="l" t="t" r="r" b="b"/>
              <a:pathLst>
                <a:path w="4859884" h="9376391">
                  <a:moveTo>
                    <a:pt x="0" y="0"/>
                  </a:moveTo>
                  <a:lnTo>
                    <a:pt x="4859884" y="0"/>
                  </a:lnTo>
                  <a:lnTo>
                    <a:pt x="4859884" y="9376391"/>
                  </a:lnTo>
                  <a:lnTo>
                    <a:pt x="0" y="937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016" b="-496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072524" flipV="1">
              <a:off x="4203417" y="3404962"/>
              <a:ext cx="7931959" cy="11283680"/>
            </a:xfrm>
            <a:custGeom>
              <a:avLst/>
              <a:gdLst/>
              <a:ahLst/>
              <a:cxnLst/>
              <a:rect l="l" t="t" r="r" b="b"/>
              <a:pathLst>
                <a:path w="7931959" h="11283680">
                  <a:moveTo>
                    <a:pt x="0" y="11283680"/>
                  </a:moveTo>
                  <a:lnTo>
                    <a:pt x="7931960" y="11283680"/>
                  </a:lnTo>
                  <a:lnTo>
                    <a:pt x="7931960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9728451" flipH="1">
              <a:off x="2283127" y="8397840"/>
              <a:ext cx="4497691" cy="9762309"/>
            </a:xfrm>
            <a:custGeom>
              <a:avLst/>
              <a:gdLst/>
              <a:ahLst/>
              <a:cxnLst/>
              <a:rect l="l" t="t" r="r" b="b"/>
              <a:pathLst>
                <a:path w="4497691" h="9762309">
                  <a:moveTo>
                    <a:pt x="4497692" y="0"/>
                  </a:moveTo>
                  <a:lnTo>
                    <a:pt x="0" y="0"/>
                  </a:lnTo>
                  <a:lnTo>
                    <a:pt x="0" y="9762309"/>
                  </a:lnTo>
                  <a:lnTo>
                    <a:pt x="4497692" y="9762309"/>
                  </a:lnTo>
                  <a:lnTo>
                    <a:pt x="4497692" y="0"/>
                  </a:lnTo>
                  <a:close/>
                </a:path>
              </a:pathLst>
            </a:custGeom>
            <a:blipFill>
              <a:blip r:embed="rId2"/>
              <a:stretch>
                <a:fillRect l="-102145" t="-4374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5428265">
              <a:off x="22043759" y="-1470612"/>
              <a:ext cx="4120507" cy="10870344"/>
            </a:xfrm>
            <a:custGeom>
              <a:avLst/>
              <a:gdLst/>
              <a:ahLst/>
              <a:cxnLst/>
              <a:rect l="l" t="t" r="r" b="b"/>
              <a:pathLst>
                <a:path w="4120507" h="10870344">
                  <a:moveTo>
                    <a:pt x="0" y="0"/>
                  </a:moveTo>
                  <a:lnTo>
                    <a:pt x="4120507" y="0"/>
                  </a:lnTo>
                  <a:lnTo>
                    <a:pt x="4120507" y="10870344"/>
                  </a:lnTo>
                  <a:lnTo>
                    <a:pt x="0" y="1087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6387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3967208">
              <a:off x="3786059" y="7779158"/>
              <a:ext cx="10891182" cy="13413474"/>
            </a:xfrm>
            <a:custGeom>
              <a:avLst/>
              <a:gdLst/>
              <a:ahLst/>
              <a:cxnLst/>
              <a:rect l="l" t="t" r="r" b="b"/>
              <a:pathLst>
                <a:path w="10891182" h="13413474">
                  <a:moveTo>
                    <a:pt x="0" y="0"/>
                  </a:moveTo>
                  <a:lnTo>
                    <a:pt x="10891182" y="0"/>
                  </a:lnTo>
                  <a:lnTo>
                    <a:pt x="10891182" y="13413474"/>
                  </a:lnTo>
                  <a:lnTo>
                    <a:pt x="0" y="13413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81" b="-1814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7594475">
              <a:off x="11885115" y="658184"/>
              <a:ext cx="7340463" cy="11329549"/>
            </a:xfrm>
            <a:custGeom>
              <a:avLst/>
              <a:gdLst/>
              <a:ahLst/>
              <a:cxnLst/>
              <a:rect l="l" t="t" r="r" b="b"/>
              <a:pathLst>
                <a:path w="7340463" h="11329549">
                  <a:moveTo>
                    <a:pt x="0" y="0"/>
                  </a:moveTo>
                  <a:lnTo>
                    <a:pt x="7340462" y="0"/>
                  </a:lnTo>
                  <a:lnTo>
                    <a:pt x="7340462" y="11329549"/>
                  </a:lnTo>
                  <a:lnTo>
                    <a:pt x="0" y="1132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072524" flipV="1">
              <a:off x="10548704" y="-1002298"/>
              <a:ext cx="6278998" cy="11283680"/>
            </a:xfrm>
            <a:custGeom>
              <a:avLst/>
              <a:gdLst/>
              <a:ahLst/>
              <a:cxnLst/>
              <a:rect l="l" t="t" r="r" b="b"/>
              <a:pathLst>
                <a:path w="6278998" h="11283680">
                  <a:moveTo>
                    <a:pt x="0" y="11283680"/>
                  </a:moveTo>
                  <a:lnTo>
                    <a:pt x="6278998" y="11283680"/>
                  </a:lnTo>
                  <a:lnTo>
                    <a:pt x="6278998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 r="-26325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418007">
              <a:off x="5619889" y="7538543"/>
              <a:ext cx="8074040" cy="10065195"/>
            </a:xfrm>
            <a:custGeom>
              <a:avLst/>
              <a:gdLst/>
              <a:ahLst/>
              <a:cxnLst/>
              <a:rect l="l" t="t" r="r" b="b"/>
              <a:pathLst>
                <a:path w="8074040" h="10065195">
                  <a:moveTo>
                    <a:pt x="0" y="0"/>
                  </a:moveTo>
                  <a:lnTo>
                    <a:pt x="8074039" y="0"/>
                  </a:lnTo>
                  <a:lnTo>
                    <a:pt x="8074039" y="10065195"/>
                  </a:lnTo>
                  <a:lnTo>
                    <a:pt x="0" y="10065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913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53993" y="1241322"/>
            <a:ext cx="16230600" cy="8229600"/>
            <a:chOff x="0" y="0"/>
            <a:chExt cx="4274726" cy="21674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462246" y="2160481"/>
            <a:ext cx="13814093" cy="2294906"/>
          </a:xfrm>
          <a:custGeom>
            <a:avLst/>
            <a:gdLst/>
            <a:ahLst/>
            <a:cxnLst/>
            <a:rect l="l" t="t" r="r" b="b"/>
            <a:pathLst>
              <a:path w="13814093" h="2294906">
                <a:moveTo>
                  <a:pt x="0" y="0"/>
                </a:moveTo>
                <a:lnTo>
                  <a:pt x="13814093" y="0"/>
                </a:lnTo>
                <a:lnTo>
                  <a:pt x="13814093" y="2294906"/>
                </a:lnTo>
                <a:lnTo>
                  <a:pt x="0" y="2294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</a:blip>
            <a:stretch>
              <a:fillRect t="-19692" b="-28536"/>
            </a:stretch>
          </a:blipFill>
        </p:spPr>
      </p:sp>
      <p:sp>
        <p:nvSpPr>
          <p:cNvPr id="20" name="Freeform 20"/>
          <p:cNvSpPr/>
          <p:nvPr/>
        </p:nvSpPr>
        <p:spPr>
          <a:xfrm rot="1265540">
            <a:off x="3227343" y="7141912"/>
            <a:ext cx="275017" cy="469750"/>
          </a:xfrm>
          <a:custGeom>
            <a:avLst/>
            <a:gdLst/>
            <a:ahLst/>
            <a:cxnLst/>
            <a:rect l="l" t="t" r="r" b="b"/>
            <a:pathLst>
              <a:path w="275017" h="469750">
                <a:moveTo>
                  <a:pt x="0" y="0"/>
                </a:moveTo>
                <a:lnTo>
                  <a:pt x="275018" y="0"/>
                </a:lnTo>
                <a:lnTo>
                  <a:pt x="275018" y="469750"/>
                </a:lnTo>
                <a:lnTo>
                  <a:pt x="0" y="469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55314" y="7899824"/>
            <a:ext cx="452470" cy="466027"/>
          </a:xfrm>
          <a:custGeom>
            <a:avLst/>
            <a:gdLst/>
            <a:ahLst/>
            <a:cxnLst/>
            <a:rect l="l" t="t" r="r" b="b"/>
            <a:pathLst>
              <a:path w="452470" h="466027">
                <a:moveTo>
                  <a:pt x="0" y="0"/>
                </a:moveTo>
                <a:lnTo>
                  <a:pt x="452470" y="0"/>
                </a:lnTo>
                <a:lnTo>
                  <a:pt x="452470" y="466027"/>
                </a:lnTo>
                <a:lnTo>
                  <a:pt x="0" y="466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155314" y="8623026"/>
            <a:ext cx="505896" cy="479222"/>
          </a:xfrm>
          <a:custGeom>
            <a:avLst/>
            <a:gdLst/>
            <a:ahLst/>
            <a:cxnLst/>
            <a:rect l="l" t="t" r="r" b="b"/>
            <a:pathLst>
              <a:path w="505896" h="479222">
                <a:moveTo>
                  <a:pt x="0" y="0"/>
                </a:moveTo>
                <a:lnTo>
                  <a:pt x="505897" y="0"/>
                </a:lnTo>
                <a:lnTo>
                  <a:pt x="505897" y="479222"/>
                </a:lnTo>
                <a:lnTo>
                  <a:pt x="0" y="4792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388708" y="2322982"/>
            <a:ext cx="12008882" cy="213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¿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qué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se 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basa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EuroExplorer?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78346" y="5067300"/>
            <a:ext cx="6197488" cy="178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9"/>
              </a:lnSpc>
              <a:spcBef>
                <a:spcPct val="0"/>
              </a:spcBef>
            </a:pP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EuroExplorer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web que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permite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descubrir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rutas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turísticas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Europa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según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06" u="none" strike="noStrike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intereses</a:t>
            </a:r>
            <a:r>
              <a:rPr lang="en-US" sz="2506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69293" y="5067300"/>
            <a:ext cx="776274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objetivo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facilitar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búsqueda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rutas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organizadas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países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tipo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región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ofreciendo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>
              <a:lnSpc>
                <a:spcPts val="3589"/>
              </a:lnSpc>
              <a:spcBef>
                <a:spcPct val="0"/>
              </a:spcBef>
            </a:pPr>
            <a:endParaRPr lang="en-US" sz="256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89"/>
              </a:lnSpc>
              <a:spcBef>
                <a:spcPct val="0"/>
              </a:spcBef>
            </a:pPr>
            <a:endParaRPr lang="en-US" sz="256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clara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Detalles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prácticos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las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rutas</a:t>
            </a:r>
            <a:endParaRPr lang="en-US" sz="256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Diseño</a:t>
            </a:r>
            <a:r>
              <a:rPr lang="en-US" sz="2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visual, simple y </a:t>
            </a:r>
            <a:r>
              <a:rPr lang="en-US" sz="2563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responsivo</a:t>
            </a:r>
            <a:endParaRPr lang="en-US" sz="256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867284" y="7100381"/>
            <a:ext cx="1800399" cy="426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s-ES" sz="2506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Naturaleza</a:t>
            </a:r>
            <a:endParaRPr lang="es-ES" sz="2506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725152" y="7865044"/>
            <a:ext cx="129100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s-ES" sz="2506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Costa</a:t>
            </a:r>
            <a:endParaRPr lang="es-ES" sz="2506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948709" y="8646723"/>
            <a:ext cx="1259769" cy="45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9"/>
              </a:lnSpc>
              <a:spcBef>
                <a:spcPct val="0"/>
              </a:spcBef>
            </a:pPr>
            <a:r>
              <a:rPr lang="en-US" sz="250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5887876">
            <a:off x="-8299675" y="-4761972"/>
            <a:ext cx="23359434" cy="17269625"/>
            <a:chOff x="0" y="0"/>
            <a:chExt cx="31145912" cy="23026167"/>
          </a:xfrm>
        </p:grpSpPr>
        <p:sp>
          <p:nvSpPr>
            <p:cNvPr id="4" name="Freeform 4"/>
            <p:cNvSpPr/>
            <p:nvPr/>
          </p:nvSpPr>
          <p:spPr>
            <a:xfrm rot="4971899">
              <a:off x="8018541" y="3488289"/>
              <a:ext cx="8026756" cy="12921862"/>
            </a:xfrm>
            <a:custGeom>
              <a:avLst/>
              <a:gdLst/>
              <a:ahLst/>
              <a:cxnLst/>
              <a:rect l="l" t="t" r="r" b="b"/>
              <a:pathLst>
                <a:path w="8026756" h="12921862">
                  <a:moveTo>
                    <a:pt x="0" y="0"/>
                  </a:moveTo>
                  <a:lnTo>
                    <a:pt x="8026757" y="0"/>
                  </a:lnTo>
                  <a:lnTo>
                    <a:pt x="8026757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471383" flipH="1">
              <a:off x="4180676" y="7603843"/>
              <a:ext cx="8372128" cy="12921862"/>
            </a:xfrm>
            <a:custGeom>
              <a:avLst/>
              <a:gdLst/>
              <a:ahLst/>
              <a:cxnLst/>
              <a:rect l="l" t="t" r="r" b="b"/>
              <a:pathLst>
                <a:path w="8372128" h="12921862">
                  <a:moveTo>
                    <a:pt x="8372128" y="0"/>
                  </a:moveTo>
                  <a:lnTo>
                    <a:pt x="0" y="0"/>
                  </a:lnTo>
                  <a:lnTo>
                    <a:pt x="0" y="12921862"/>
                  </a:lnTo>
                  <a:lnTo>
                    <a:pt x="8372128" y="12921862"/>
                  </a:lnTo>
                  <a:lnTo>
                    <a:pt x="8372128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2805689">
              <a:off x="15815297" y="1014628"/>
              <a:ext cx="8372128" cy="12921862"/>
            </a:xfrm>
            <a:custGeom>
              <a:avLst/>
              <a:gdLst/>
              <a:ahLst/>
              <a:cxnLst/>
              <a:rect l="l" t="t" r="r" b="b"/>
              <a:pathLst>
                <a:path w="8372128" h="12921862">
                  <a:moveTo>
                    <a:pt x="0" y="0"/>
                  </a:moveTo>
                  <a:lnTo>
                    <a:pt x="8372129" y="0"/>
                  </a:lnTo>
                  <a:lnTo>
                    <a:pt x="8372129" y="12921862"/>
                  </a:lnTo>
                  <a:lnTo>
                    <a:pt x="0" y="12921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167131">
              <a:off x="3349180" y="1245635"/>
              <a:ext cx="8158854" cy="12459847"/>
            </a:xfrm>
            <a:custGeom>
              <a:avLst/>
              <a:gdLst/>
              <a:ahLst/>
              <a:cxnLst/>
              <a:rect l="l" t="t" r="r" b="b"/>
              <a:pathLst>
                <a:path w="8158854" h="12459847">
                  <a:moveTo>
                    <a:pt x="0" y="0"/>
                  </a:moveTo>
                  <a:lnTo>
                    <a:pt x="8158854" y="0"/>
                  </a:lnTo>
                  <a:lnTo>
                    <a:pt x="8158854" y="12459847"/>
                  </a:lnTo>
                  <a:lnTo>
                    <a:pt x="0" y="1245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2700000">
              <a:off x="18095183" y="8273087"/>
              <a:ext cx="9083533" cy="12921862"/>
            </a:xfrm>
            <a:custGeom>
              <a:avLst/>
              <a:gdLst/>
              <a:ahLst/>
              <a:cxnLst/>
              <a:rect l="l" t="t" r="r" b="b"/>
              <a:pathLst>
                <a:path w="9083533" h="12921862">
                  <a:moveTo>
                    <a:pt x="0" y="0"/>
                  </a:moveTo>
                  <a:lnTo>
                    <a:pt x="9083533" y="0"/>
                  </a:lnTo>
                  <a:lnTo>
                    <a:pt x="9083533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471383" flipH="1">
              <a:off x="16601406" y="8949653"/>
              <a:ext cx="8372128" cy="12921862"/>
            </a:xfrm>
            <a:custGeom>
              <a:avLst/>
              <a:gdLst/>
              <a:ahLst/>
              <a:cxnLst/>
              <a:rect l="l" t="t" r="r" b="b"/>
              <a:pathLst>
                <a:path w="8372128" h="12921862">
                  <a:moveTo>
                    <a:pt x="8372128" y="0"/>
                  </a:moveTo>
                  <a:lnTo>
                    <a:pt x="0" y="0"/>
                  </a:lnTo>
                  <a:lnTo>
                    <a:pt x="0" y="12921862"/>
                  </a:lnTo>
                  <a:lnTo>
                    <a:pt x="8372128" y="12921862"/>
                  </a:lnTo>
                  <a:lnTo>
                    <a:pt x="8372128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4971899">
              <a:off x="8413533" y="8490187"/>
              <a:ext cx="8026756" cy="12921862"/>
            </a:xfrm>
            <a:custGeom>
              <a:avLst/>
              <a:gdLst/>
              <a:ahLst/>
              <a:cxnLst/>
              <a:rect l="l" t="t" r="r" b="b"/>
              <a:pathLst>
                <a:path w="8026756" h="12921862">
                  <a:moveTo>
                    <a:pt x="0" y="0"/>
                  </a:moveTo>
                  <a:lnTo>
                    <a:pt x="8026756" y="0"/>
                  </a:lnTo>
                  <a:lnTo>
                    <a:pt x="8026756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7232626">
              <a:off x="18731616" y="2986259"/>
              <a:ext cx="9083533" cy="12921862"/>
            </a:xfrm>
            <a:custGeom>
              <a:avLst/>
              <a:gdLst/>
              <a:ahLst/>
              <a:cxnLst/>
              <a:rect l="l" t="t" r="r" b="b"/>
              <a:pathLst>
                <a:path w="9083533" h="12921862">
                  <a:moveTo>
                    <a:pt x="0" y="0"/>
                  </a:moveTo>
                  <a:lnTo>
                    <a:pt x="9083533" y="0"/>
                  </a:lnTo>
                  <a:lnTo>
                    <a:pt x="9083533" y="12921861"/>
                  </a:lnTo>
                  <a:lnTo>
                    <a:pt x="0" y="12921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077367" y="-248404"/>
            <a:ext cx="14627379" cy="11296604"/>
            <a:chOff x="0" y="0"/>
            <a:chExt cx="3852478" cy="29752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52478" cy="2975237"/>
            </a:xfrm>
            <a:custGeom>
              <a:avLst/>
              <a:gdLst/>
              <a:ahLst/>
              <a:cxnLst/>
              <a:rect l="l" t="t" r="r" b="b"/>
              <a:pathLst>
                <a:path w="3852478" h="2975237">
                  <a:moveTo>
                    <a:pt x="0" y="0"/>
                  </a:moveTo>
                  <a:lnTo>
                    <a:pt x="3852478" y="0"/>
                  </a:lnTo>
                  <a:lnTo>
                    <a:pt x="3852478" y="2975237"/>
                  </a:lnTo>
                  <a:lnTo>
                    <a:pt x="0" y="297523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852478" cy="3032387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800000" flipV="1">
            <a:off x="4823428" y="865161"/>
            <a:ext cx="9130564" cy="1448635"/>
          </a:xfrm>
          <a:custGeom>
            <a:avLst/>
            <a:gdLst/>
            <a:ahLst/>
            <a:cxnLst/>
            <a:rect l="l" t="t" r="r" b="b"/>
            <a:pathLst>
              <a:path w="9130564" h="1448635">
                <a:moveTo>
                  <a:pt x="0" y="1448635"/>
                </a:moveTo>
                <a:lnTo>
                  <a:pt x="9130564" y="1448635"/>
                </a:lnTo>
                <a:lnTo>
                  <a:pt x="9130564" y="0"/>
                </a:lnTo>
                <a:lnTo>
                  <a:pt x="0" y="0"/>
                </a:lnTo>
                <a:lnTo>
                  <a:pt x="0" y="1448635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t="-5317" b="-11612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16137" y="6596528"/>
            <a:ext cx="758888" cy="1193141"/>
          </a:xfrm>
          <a:custGeom>
            <a:avLst/>
            <a:gdLst/>
            <a:ahLst/>
            <a:cxnLst/>
            <a:rect l="l" t="t" r="r" b="b"/>
            <a:pathLst>
              <a:path w="758888" h="1193141">
                <a:moveTo>
                  <a:pt x="0" y="0"/>
                </a:moveTo>
                <a:lnTo>
                  <a:pt x="758888" y="0"/>
                </a:lnTo>
                <a:lnTo>
                  <a:pt x="758888" y="1193141"/>
                </a:lnTo>
                <a:lnTo>
                  <a:pt x="0" y="119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102802" y="8073191"/>
            <a:ext cx="1029597" cy="1029597"/>
          </a:xfrm>
          <a:custGeom>
            <a:avLst/>
            <a:gdLst/>
            <a:ahLst/>
            <a:cxnLst/>
            <a:rect l="l" t="t" r="r" b="b"/>
            <a:pathLst>
              <a:path w="1029597" h="1029597">
                <a:moveTo>
                  <a:pt x="0" y="0"/>
                </a:moveTo>
                <a:lnTo>
                  <a:pt x="1029597" y="0"/>
                </a:lnTo>
                <a:lnTo>
                  <a:pt x="1029597" y="1029597"/>
                </a:lnTo>
                <a:lnTo>
                  <a:pt x="0" y="1029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739582" y="7118120"/>
            <a:ext cx="1819582" cy="235977"/>
          </a:xfrm>
          <a:custGeom>
            <a:avLst/>
            <a:gdLst/>
            <a:ahLst/>
            <a:cxnLst/>
            <a:rect l="l" t="t" r="r" b="b"/>
            <a:pathLst>
              <a:path w="1819582" h="235977">
                <a:moveTo>
                  <a:pt x="0" y="0"/>
                </a:moveTo>
                <a:lnTo>
                  <a:pt x="1819581" y="0"/>
                </a:lnTo>
                <a:lnTo>
                  <a:pt x="1819581" y="235977"/>
                </a:lnTo>
                <a:lnTo>
                  <a:pt x="0" y="235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616137" y="8200191"/>
            <a:ext cx="906433" cy="906433"/>
          </a:xfrm>
          <a:custGeom>
            <a:avLst/>
            <a:gdLst/>
            <a:ahLst/>
            <a:cxnLst/>
            <a:rect l="l" t="t" r="r" b="b"/>
            <a:pathLst>
              <a:path w="906433" h="906433">
                <a:moveTo>
                  <a:pt x="0" y="0"/>
                </a:moveTo>
                <a:lnTo>
                  <a:pt x="906433" y="0"/>
                </a:lnTo>
                <a:lnTo>
                  <a:pt x="906433" y="906433"/>
                </a:lnTo>
                <a:lnTo>
                  <a:pt x="0" y="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713424" y="8073191"/>
            <a:ext cx="935948" cy="935948"/>
          </a:xfrm>
          <a:custGeom>
            <a:avLst/>
            <a:gdLst/>
            <a:ahLst/>
            <a:cxnLst/>
            <a:rect l="l" t="t" r="r" b="b"/>
            <a:pathLst>
              <a:path w="935948" h="935948">
                <a:moveTo>
                  <a:pt x="0" y="0"/>
                </a:moveTo>
                <a:lnTo>
                  <a:pt x="935948" y="0"/>
                </a:lnTo>
                <a:lnTo>
                  <a:pt x="935948" y="935949"/>
                </a:lnTo>
                <a:lnTo>
                  <a:pt x="0" y="93594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072131" y="8073191"/>
            <a:ext cx="1160432" cy="1160432"/>
          </a:xfrm>
          <a:custGeom>
            <a:avLst/>
            <a:gdLst/>
            <a:ahLst/>
            <a:cxnLst/>
            <a:rect l="l" t="t" r="r" b="b"/>
            <a:pathLst>
              <a:path w="1160432" h="1160432">
                <a:moveTo>
                  <a:pt x="0" y="0"/>
                </a:moveTo>
                <a:lnTo>
                  <a:pt x="1160432" y="0"/>
                </a:lnTo>
                <a:lnTo>
                  <a:pt x="1160432" y="1160432"/>
                </a:lnTo>
                <a:lnTo>
                  <a:pt x="0" y="116043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072131" y="6835511"/>
            <a:ext cx="996225" cy="996225"/>
          </a:xfrm>
          <a:custGeom>
            <a:avLst/>
            <a:gdLst/>
            <a:ahLst/>
            <a:cxnLst/>
            <a:rect l="l" t="t" r="r" b="b"/>
            <a:pathLst>
              <a:path w="996225" h="996225">
                <a:moveTo>
                  <a:pt x="0" y="0"/>
                </a:moveTo>
                <a:lnTo>
                  <a:pt x="996226" y="0"/>
                </a:lnTo>
                <a:lnTo>
                  <a:pt x="996226" y="996225"/>
                </a:lnTo>
                <a:lnTo>
                  <a:pt x="0" y="99622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835065" y="1123092"/>
            <a:ext cx="7744978" cy="8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157" dirty="0" err="1" smtClean="0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Tecnologías</a:t>
            </a:r>
            <a:r>
              <a:rPr lang="en-US" sz="5157" dirty="0" smtClean="0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5157" dirty="0" err="1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utilizadas</a:t>
            </a:r>
            <a:endParaRPr lang="en-US" sz="5157" dirty="0">
              <a:solidFill>
                <a:srgbClr val="F6F4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608946" y="2861878"/>
            <a:ext cx="230234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946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lang="en-US" sz="2946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08947" y="3796641"/>
            <a:ext cx="2356332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Spring Boot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70243" y="2861878"/>
            <a:ext cx="204686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946" b="1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endParaRPr lang="en-US" sz="2946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454034" y="3657003"/>
            <a:ext cx="4197464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Thymeleaf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 / CSS/ JavaScript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08946" y="5571466"/>
            <a:ext cx="2954445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946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 de </a:t>
            </a:r>
            <a:r>
              <a:rPr lang="en-US" sz="2946" b="1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datos</a:t>
            </a:r>
            <a:endParaRPr lang="en-US" sz="2946" b="1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716869" y="6506272"/>
            <a:ext cx="2248410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 SQL</a:t>
            </a:r>
          </a:p>
        </p:txBody>
      </p:sp>
      <p:pic>
        <p:nvPicPr>
          <p:cNvPr id="1026" name="Picture 2" descr="HTML5 - Iconos Social Media y Logos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464" y="6460837"/>
            <a:ext cx="1464522" cy="146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8872" y="-1986493"/>
            <a:ext cx="23976329" cy="16635259"/>
            <a:chOff x="0" y="0"/>
            <a:chExt cx="31968438" cy="22180346"/>
          </a:xfrm>
        </p:grpSpPr>
        <p:sp>
          <p:nvSpPr>
            <p:cNvPr id="3" name="Freeform 3"/>
            <p:cNvSpPr/>
            <p:nvPr/>
          </p:nvSpPr>
          <p:spPr>
            <a:xfrm rot="9728451" flipH="1">
              <a:off x="1666625" y="1468556"/>
              <a:ext cx="9091869" cy="12297447"/>
            </a:xfrm>
            <a:custGeom>
              <a:avLst/>
              <a:gdLst/>
              <a:ahLst/>
              <a:cxnLst/>
              <a:rect l="l" t="t" r="r" b="b"/>
              <a:pathLst>
                <a:path w="9091869" h="12297447">
                  <a:moveTo>
                    <a:pt x="9091869" y="0"/>
                  </a:moveTo>
                  <a:lnTo>
                    <a:pt x="0" y="0"/>
                  </a:lnTo>
                  <a:lnTo>
                    <a:pt x="0" y="12297448"/>
                  </a:lnTo>
                  <a:lnTo>
                    <a:pt x="9091869" y="12297448"/>
                  </a:lnTo>
                  <a:lnTo>
                    <a:pt x="9091869" y="0"/>
                  </a:lnTo>
                  <a:close/>
                </a:path>
              </a:pathLst>
            </a:custGeom>
            <a:blipFill>
              <a:blip r:embed="rId2"/>
              <a:stretch>
                <a:fillRect b="-1411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532579">
              <a:off x="10363403" y="5539314"/>
              <a:ext cx="11139715" cy="14538716"/>
            </a:xfrm>
            <a:custGeom>
              <a:avLst/>
              <a:gdLst/>
              <a:ahLst/>
              <a:cxnLst/>
              <a:rect l="l" t="t" r="r" b="b"/>
              <a:pathLst>
                <a:path w="11139715" h="14538716">
                  <a:moveTo>
                    <a:pt x="0" y="0"/>
                  </a:moveTo>
                  <a:lnTo>
                    <a:pt x="11139715" y="0"/>
                  </a:lnTo>
                  <a:lnTo>
                    <a:pt x="11139715" y="14538716"/>
                  </a:lnTo>
                  <a:lnTo>
                    <a:pt x="0" y="14538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899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7233034">
              <a:off x="19010117" y="2949352"/>
              <a:ext cx="5453508" cy="8328361"/>
            </a:xfrm>
            <a:custGeom>
              <a:avLst/>
              <a:gdLst/>
              <a:ahLst/>
              <a:cxnLst/>
              <a:rect l="l" t="t" r="r" b="b"/>
              <a:pathLst>
                <a:path w="5453508" h="8328361">
                  <a:moveTo>
                    <a:pt x="0" y="0"/>
                  </a:moveTo>
                  <a:lnTo>
                    <a:pt x="5453508" y="0"/>
                  </a:lnTo>
                  <a:lnTo>
                    <a:pt x="5453508" y="8328362"/>
                  </a:lnTo>
                  <a:lnTo>
                    <a:pt x="0" y="832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418007">
              <a:off x="19043308" y="7527716"/>
              <a:ext cx="8074040" cy="12997980"/>
            </a:xfrm>
            <a:custGeom>
              <a:avLst/>
              <a:gdLst/>
              <a:ahLst/>
              <a:cxnLst/>
              <a:rect l="l" t="t" r="r" b="b"/>
              <a:pathLst>
                <a:path w="8074040" h="12997980">
                  <a:moveTo>
                    <a:pt x="0" y="0"/>
                  </a:moveTo>
                  <a:lnTo>
                    <a:pt x="8074040" y="0"/>
                  </a:lnTo>
                  <a:lnTo>
                    <a:pt x="8074040" y="12997981"/>
                  </a:lnTo>
                  <a:lnTo>
                    <a:pt x="0" y="1299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9728451" flipH="1">
              <a:off x="23044606" y="3049195"/>
              <a:ext cx="7094013" cy="13047806"/>
            </a:xfrm>
            <a:custGeom>
              <a:avLst/>
              <a:gdLst/>
              <a:ahLst/>
              <a:cxnLst/>
              <a:rect l="l" t="t" r="r" b="b"/>
              <a:pathLst>
                <a:path w="7094013" h="13047806">
                  <a:moveTo>
                    <a:pt x="7094013" y="0"/>
                  </a:moveTo>
                  <a:lnTo>
                    <a:pt x="0" y="0"/>
                  </a:lnTo>
                  <a:lnTo>
                    <a:pt x="0" y="13047806"/>
                  </a:lnTo>
                  <a:lnTo>
                    <a:pt x="7094013" y="13047806"/>
                  </a:lnTo>
                  <a:lnTo>
                    <a:pt x="7094013" y="0"/>
                  </a:lnTo>
                  <a:close/>
                </a:path>
              </a:pathLst>
            </a:custGeom>
            <a:blipFill>
              <a:blip r:embed="rId2"/>
              <a:stretch>
                <a:fillRect r="-191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7233034">
              <a:off x="22806482" y="11198842"/>
              <a:ext cx="4859884" cy="9376391"/>
            </a:xfrm>
            <a:custGeom>
              <a:avLst/>
              <a:gdLst/>
              <a:ahLst/>
              <a:cxnLst/>
              <a:rect l="l" t="t" r="r" b="b"/>
              <a:pathLst>
                <a:path w="4859884" h="9376391">
                  <a:moveTo>
                    <a:pt x="0" y="0"/>
                  </a:moveTo>
                  <a:lnTo>
                    <a:pt x="4859884" y="0"/>
                  </a:lnTo>
                  <a:lnTo>
                    <a:pt x="4859884" y="9376391"/>
                  </a:lnTo>
                  <a:lnTo>
                    <a:pt x="0" y="9376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9016" b="-496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072524" flipV="1">
              <a:off x="4203417" y="3404962"/>
              <a:ext cx="7931959" cy="11283680"/>
            </a:xfrm>
            <a:custGeom>
              <a:avLst/>
              <a:gdLst/>
              <a:ahLst/>
              <a:cxnLst/>
              <a:rect l="l" t="t" r="r" b="b"/>
              <a:pathLst>
                <a:path w="7931959" h="11283680">
                  <a:moveTo>
                    <a:pt x="0" y="11283680"/>
                  </a:moveTo>
                  <a:lnTo>
                    <a:pt x="7931960" y="11283680"/>
                  </a:lnTo>
                  <a:lnTo>
                    <a:pt x="7931960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9728451" flipH="1">
              <a:off x="2283127" y="8397840"/>
              <a:ext cx="4497691" cy="9762309"/>
            </a:xfrm>
            <a:custGeom>
              <a:avLst/>
              <a:gdLst/>
              <a:ahLst/>
              <a:cxnLst/>
              <a:rect l="l" t="t" r="r" b="b"/>
              <a:pathLst>
                <a:path w="4497691" h="9762309">
                  <a:moveTo>
                    <a:pt x="4497692" y="0"/>
                  </a:moveTo>
                  <a:lnTo>
                    <a:pt x="0" y="0"/>
                  </a:lnTo>
                  <a:lnTo>
                    <a:pt x="0" y="9762309"/>
                  </a:lnTo>
                  <a:lnTo>
                    <a:pt x="4497692" y="9762309"/>
                  </a:lnTo>
                  <a:lnTo>
                    <a:pt x="4497692" y="0"/>
                  </a:lnTo>
                  <a:close/>
                </a:path>
              </a:pathLst>
            </a:custGeom>
            <a:blipFill>
              <a:blip r:embed="rId2"/>
              <a:stretch>
                <a:fillRect l="-102145" t="-4374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5428265">
              <a:off x="22043759" y="-1470612"/>
              <a:ext cx="4120507" cy="10870344"/>
            </a:xfrm>
            <a:custGeom>
              <a:avLst/>
              <a:gdLst/>
              <a:ahLst/>
              <a:cxnLst/>
              <a:rect l="l" t="t" r="r" b="b"/>
              <a:pathLst>
                <a:path w="4120507" h="10870344">
                  <a:moveTo>
                    <a:pt x="0" y="0"/>
                  </a:moveTo>
                  <a:lnTo>
                    <a:pt x="4120507" y="0"/>
                  </a:lnTo>
                  <a:lnTo>
                    <a:pt x="4120507" y="10870344"/>
                  </a:lnTo>
                  <a:lnTo>
                    <a:pt x="0" y="10870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6387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3967208">
              <a:off x="3786059" y="7779158"/>
              <a:ext cx="10891182" cy="13413474"/>
            </a:xfrm>
            <a:custGeom>
              <a:avLst/>
              <a:gdLst/>
              <a:ahLst/>
              <a:cxnLst/>
              <a:rect l="l" t="t" r="r" b="b"/>
              <a:pathLst>
                <a:path w="10891182" h="13413474">
                  <a:moveTo>
                    <a:pt x="0" y="0"/>
                  </a:moveTo>
                  <a:lnTo>
                    <a:pt x="10891182" y="0"/>
                  </a:lnTo>
                  <a:lnTo>
                    <a:pt x="10891182" y="13413474"/>
                  </a:lnTo>
                  <a:lnTo>
                    <a:pt x="0" y="13413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2281" b="-1814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7594475">
              <a:off x="11885115" y="658184"/>
              <a:ext cx="7340463" cy="11329549"/>
            </a:xfrm>
            <a:custGeom>
              <a:avLst/>
              <a:gdLst/>
              <a:ahLst/>
              <a:cxnLst/>
              <a:rect l="l" t="t" r="r" b="b"/>
              <a:pathLst>
                <a:path w="7340463" h="11329549">
                  <a:moveTo>
                    <a:pt x="0" y="0"/>
                  </a:moveTo>
                  <a:lnTo>
                    <a:pt x="7340462" y="0"/>
                  </a:lnTo>
                  <a:lnTo>
                    <a:pt x="7340462" y="11329549"/>
                  </a:lnTo>
                  <a:lnTo>
                    <a:pt x="0" y="1132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072524" flipV="1">
              <a:off x="10548704" y="-1002298"/>
              <a:ext cx="6278998" cy="11283680"/>
            </a:xfrm>
            <a:custGeom>
              <a:avLst/>
              <a:gdLst/>
              <a:ahLst/>
              <a:cxnLst/>
              <a:rect l="l" t="t" r="r" b="b"/>
              <a:pathLst>
                <a:path w="6278998" h="11283680">
                  <a:moveTo>
                    <a:pt x="0" y="11283680"/>
                  </a:moveTo>
                  <a:lnTo>
                    <a:pt x="6278998" y="11283680"/>
                  </a:lnTo>
                  <a:lnTo>
                    <a:pt x="6278998" y="0"/>
                  </a:lnTo>
                  <a:lnTo>
                    <a:pt x="0" y="0"/>
                  </a:lnTo>
                  <a:lnTo>
                    <a:pt x="0" y="11283680"/>
                  </a:lnTo>
                  <a:close/>
                </a:path>
              </a:pathLst>
            </a:custGeom>
            <a:blipFill>
              <a:blip r:embed="rId3"/>
              <a:stretch>
                <a:fillRect r="-26325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418007">
              <a:off x="5619889" y="7538543"/>
              <a:ext cx="8074040" cy="10065195"/>
            </a:xfrm>
            <a:custGeom>
              <a:avLst/>
              <a:gdLst/>
              <a:ahLst/>
              <a:cxnLst/>
              <a:rect l="l" t="t" r="r" b="b"/>
              <a:pathLst>
                <a:path w="8074040" h="10065195">
                  <a:moveTo>
                    <a:pt x="0" y="0"/>
                  </a:moveTo>
                  <a:lnTo>
                    <a:pt x="8074039" y="0"/>
                  </a:lnTo>
                  <a:lnTo>
                    <a:pt x="8074039" y="10065195"/>
                  </a:lnTo>
                  <a:lnTo>
                    <a:pt x="0" y="10065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29137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53993" y="1241322"/>
            <a:ext cx="16230600" cy="8229600"/>
            <a:chOff x="0" y="0"/>
            <a:chExt cx="4274726" cy="21674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4274726" cy="2224617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300917" y="2914999"/>
            <a:ext cx="13814093" cy="1792155"/>
          </a:xfrm>
          <a:custGeom>
            <a:avLst/>
            <a:gdLst/>
            <a:ahLst/>
            <a:cxnLst/>
            <a:rect l="l" t="t" r="r" b="b"/>
            <a:pathLst>
              <a:path w="13814093" h="1792155">
                <a:moveTo>
                  <a:pt x="0" y="0"/>
                </a:moveTo>
                <a:lnTo>
                  <a:pt x="13814093" y="0"/>
                </a:lnTo>
                <a:lnTo>
                  <a:pt x="13814093" y="1792155"/>
                </a:lnTo>
                <a:lnTo>
                  <a:pt x="0" y="1792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1000"/>
            </a:blip>
            <a:stretch>
              <a:fillRect t="-44853" b="-44958"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13918" y="5914383"/>
            <a:ext cx="399725" cy="42524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122417" y="5260989"/>
            <a:ext cx="488665" cy="45445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527155" y="6431982"/>
            <a:ext cx="565682" cy="657769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364852" y="3249699"/>
            <a:ext cx="12008882" cy="112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5"/>
              </a:lnSpc>
            </a:pP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¿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Por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qué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este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7421" b="1" dirty="0" err="1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proyecto</a:t>
            </a:r>
            <a:r>
              <a:rPr lang="en-US" sz="7421" b="1" dirty="0">
                <a:solidFill>
                  <a:srgbClr val="F6F4F1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94386" y="5289447"/>
            <a:ext cx="771681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gusta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naturaleza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descubrir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paisajes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bonitos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898498" y="5931087"/>
            <a:ext cx="10941589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Aunque no he viajado mucho, me gustaría ayudar a otros a explorar Europa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51328" y="6661126"/>
            <a:ext cx="1223593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 EuroExplorer he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aplicado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lo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aprendido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web para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crear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una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r>
              <a:rPr lang="en-US" sz="224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útil</a:t>
            </a:r>
            <a:r>
              <a:rPr lang="en-US" sz="224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y visual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4891" y="-3962644"/>
            <a:ext cx="28230725" cy="19361979"/>
            <a:chOff x="0" y="0"/>
            <a:chExt cx="37640966" cy="25815972"/>
          </a:xfrm>
        </p:grpSpPr>
        <p:sp>
          <p:nvSpPr>
            <p:cNvPr id="3" name="Freeform 3"/>
            <p:cNvSpPr/>
            <p:nvPr/>
          </p:nvSpPr>
          <p:spPr>
            <a:xfrm rot="8267790">
              <a:off x="27767565" y="13477246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4971899">
              <a:off x="6809069" y="2962135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471383" flipH="1">
              <a:off x="3842539" y="12357376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2805689">
              <a:off x="13429806" y="861587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0" y="0"/>
                  </a:moveTo>
                  <a:lnTo>
                    <a:pt x="7109323" y="0"/>
                  </a:lnTo>
                  <a:lnTo>
                    <a:pt x="710932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167131">
              <a:off x="2844009" y="1057751"/>
              <a:ext cx="6928218" cy="10580473"/>
            </a:xfrm>
            <a:custGeom>
              <a:avLst/>
              <a:gdLst/>
              <a:ahLst/>
              <a:cxnLst/>
              <a:rect l="l" t="t" r="r" b="b"/>
              <a:pathLst>
                <a:path w="6928218" h="10580473">
                  <a:moveTo>
                    <a:pt x="0" y="0"/>
                  </a:moveTo>
                  <a:lnTo>
                    <a:pt x="6928217" y="0"/>
                  </a:lnTo>
                  <a:lnTo>
                    <a:pt x="6928217" y="10580473"/>
                  </a:lnTo>
                  <a:lnTo>
                    <a:pt x="0" y="1058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471383" flipH="1">
              <a:off x="16446498" y="12788454"/>
              <a:ext cx="7109323" cy="10972800"/>
            </a:xfrm>
            <a:custGeom>
              <a:avLst/>
              <a:gdLst/>
              <a:ahLst/>
              <a:cxnLst/>
              <a:rect l="l" t="t" r="r" b="b"/>
              <a:pathLst>
                <a:path w="7109323" h="10972800">
                  <a:moveTo>
                    <a:pt x="710932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109323" y="10972800"/>
                  </a:lnTo>
                  <a:lnTo>
                    <a:pt x="7109323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4971899">
              <a:off x="9290799" y="13149654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2700000">
              <a:off x="18529088" y="13722994"/>
              <a:ext cx="7713424" cy="10972800"/>
            </a:xfrm>
            <a:custGeom>
              <a:avLst/>
              <a:gdLst/>
              <a:ahLst/>
              <a:cxnLst/>
              <a:rect l="l" t="t" r="r" b="b"/>
              <a:pathLst>
                <a:path w="7713424" h="10972800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4971899">
              <a:off x="25628038" y="1527954"/>
              <a:ext cx="6816045" cy="10972800"/>
            </a:xfrm>
            <a:custGeom>
              <a:avLst/>
              <a:gdLst/>
              <a:ahLst/>
              <a:cxnLst/>
              <a:rect l="l" t="t" r="r" b="b"/>
              <a:pathLst>
                <a:path w="6816045" h="10972800">
                  <a:moveTo>
                    <a:pt x="0" y="0"/>
                  </a:moveTo>
                  <a:lnTo>
                    <a:pt x="6816045" y="0"/>
                  </a:lnTo>
                  <a:lnTo>
                    <a:pt x="6816045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7232626">
              <a:off x="18529088" y="1336771"/>
              <a:ext cx="7713424" cy="10972800"/>
            </a:xfrm>
            <a:custGeom>
              <a:avLst/>
              <a:gdLst/>
              <a:ahLst/>
              <a:cxnLst/>
              <a:rect l="l" t="t" r="r" b="b"/>
              <a:pathLst>
                <a:path w="7713424" h="10972800">
                  <a:moveTo>
                    <a:pt x="0" y="0"/>
                  </a:moveTo>
                  <a:lnTo>
                    <a:pt x="7713424" y="0"/>
                  </a:lnTo>
                  <a:lnTo>
                    <a:pt x="7713424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1002724" y="1023724"/>
            <a:ext cx="20015635" cy="8229600"/>
            <a:chOff x="0" y="0"/>
            <a:chExt cx="5271608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71608" cy="2167467"/>
            </a:xfrm>
            <a:custGeom>
              <a:avLst/>
              <a:gdLst/>
              <a:ahLst/>
              <a:cxnLst/>
              <a:rect l="l" t="t" r="r" b="b"/>
              <a:pathLst>
                <a:path w="5271608" h="2167467">
                  <a:moveTo>
                    <a:pt x="0" y="0"/>
                  </a:moveTo>
                  <a:lnTo>
                    <a:pt x="5271608" y="0"/>
                  </a:lnTo>
                  <a:lnTo>
                    <a:pt x="5271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6F4F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271608" cy="2224617"/>
            </a:xfrm>
            <a:prstGeom prst="rect">
              <a:avLst/>
            </a:prstGeom>
          </p:spPr>
          <p:txBody>
            <a:bodyPr lIns="76200" tIns="76200" rIns="76200" bIns="76200" rtlCol="0" anchor="ctr"/>
            <a:lstStyle/>
            <a:p>
              <a:pPr algn="ctr">
                <a:lnSpc>
                  <a:spcPts val="272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2258070">
            <a:off x="1575887" y="2173243"/>
            <a:ext cx="5514277" cy="5133183"/>
          </a:xfrm>
          <a:custGeom>
            <a:avLst/>
            <a:gdLst/>
            <a:ahLst/>
            <a:cxnLst/>
            <a:rect l="l" t="t" r="r" b="b"/>
            <a:pathLst>
              <a:path w="5514277" h="5133183">
                <a:moveTo>
                  <a:pt x="0" y="0"/>
                </a:moveTo>
                <a:lnTo>
                  <a:pt x="5514277" y="0"/>
                </a:lnTo>
                <a:lnTo>
                  <a:pt x="5514277" y="5133183"/>
                </a:lnTo>
                <a:lnTo>
                  <a:pt x="0" y="5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 flipV="1">
            <a:off x="7869651" y="2572917"/>
            <a:ext cx="9389649" cy="1501175"/>
          </a:xfrm>
          <a:custGeom>
            <a:avLst/>
            <a:gdLst/>
            <a:ahLst/>
            <a:cxnLst/>
            <a:rect l="l" t="t" r="r" b="b"/>
            <a:pathLst>
              <a:path w="9389649" h="1501175">
                <a:moveTo>
                  <a:pt x="0" y="1501175"/>
                </a:moveTo>
                <a:lnTo>
                  <a:pt x="9389649" y="1501175"/>
                </a:lnTo>
                <a:lnTo>
                  <a:pt x="9389649" y="0"/>
                </a:lnTo>
                <a:lnTo>
                  <a:pt x="0" y="0"/>
                </a:lnTo>
                <a:lnTo>
                  <a:pt x="0" y="1501175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 t="-8719" b="-111034"/>
            </a:stretch>
          </a:blipFill>
        </p:spPr>
      </p:sp>
      <p:sp>
        <p:nvSpPr>
          <p:cNvPr id="18" name="AutoShape 18"/>
          <p:cNvSpPr/>
          <p:nvPr/>
        </p:nvSpPr>
        <p:spPr>
          <a:xfrm flipV="1">
            <a:off x="-209475" y="6637379"/>
            <a:ext cx="2876796" cy="1490693"/>
          </a:xfrm>
          <a:prstGeom prst="line">
            <a:avLst/>
          </a:prstGeom>
          <a:ln w="57150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8806108" y="6043806"/>
            <a:ext cx="7516735" cy="2613240"/>
          </a:xfrm>
          <a:custGeom>
            <a:avLst/>
            <a:gdLst/>
            <a:ahLst/>
            <a:cxnLst/>
            <a:rect l="l" t="t" r="r" b="b"/>
            <a:pathLst>
              <a:path w="7516735" h="2613240">
                <a:moveTo>
                  <a:pt x="0" y="0"/>
                </a:moveTo>
                <a:lnTo>
                  <a:pt x="7516735" y="0"/>
                </a:lnTo>
                <a:lnTo>
                  <a:pt x="7516735" y="2613239"/>
                </a:lnTo>
                <a:lnTo>
                  <a:pt x="0" y="2613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473060" y="2867283"/>
            <a:ext cx="8589613" cy="92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1"/>
              </a:lnSpc>
            </a:pPr>
            <a:r>
              <a:rPr lang="en-US" sz="6121" spc="-318" dirty="0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Gracias </a:t>
            </a:r>
            <a:r>
              <a:rPr lang="en-US" sz="6121" spc="-318" dirty="0" err="1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por</a:t>
            </a:r>
            <a:r>
              <a:rPr lang="en-US" sz="6121" spc="-318" dirty="0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121" spc="-318" dirty="0" err="1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tu</a:t>
            </a:r>
            <a:r>
              <a:rPr lang="en-US" sz="6121" spc="-318" dirty="0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121" spc="-318" dirty="0" err="1">
                <a:solidFill>
                  <a:srgbClr val="F6F4F1"/>
                </a:solidFill>
                <a:latin typeface="Poppins"/>
                <a:ea typeface="Poppins"/>
                <a:cs typeface="Poppins"/>
                <a:sym typeface="Poppins"/>
              </a:rPr>
              <a:t>atención</a:t>
            </a:r>
            <a:endParaRPr lang="en-US" sz="6121" spc="-318" dirty="0">
              <a:solidFill>
                <a:srgbClr val="F6F4F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86313" y="4719192"/>
            <a:ext cx="9156325" cy="66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7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¿Listo para descubrir tu próxima aventura?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163</Words>
  <Application>Microsoft Office PowerPoint</Application>
  <PresentationFormat>Personalizado</PresentationFormat>
  <Paragraphs>33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Calibri</vt:lpstr>
      <vt:lpstr>True Typewriter</vt:lpstr>
      <vt:lpstr>Poppins</vt:lpstr>
      <vt:lpstr>Poppins Bold</vt:lpstr>
      <vt:lpstr>Arial</vt:lpstr>
      <vt:lpstr>Poppins Semi-Bold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Plan de Viaje de Vacaciones Scrapbook Beige y Verde</dc:title>
  <cp:lastModifiedBy>Elena Díaz Pérez</cp:lastModifiedBy>
  <cp:revision>7</cp:revision>
  <dcterms:created xsi:type="dcterms:W3CDTF">2006-08-16T00:00:00Z</dcterms:created>
  <dcterms:modified xsi:type="dcterms:W3CDTF">2025-06-02T19:50:47Z</dcterms:modified>
  <dc:identifier>DAGpHsJm9uo</dc:identifier>
</cp:coreProperties>
</file>